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n4sNqp3xg9HI5wmC7Pp5ep+og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>
  <p:cSld name="Цитата с подписью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6" name="Google Shape;46;p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47" name="Google Shape;47;p3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12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0" name="Google Shape;110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>
  <p:cSld name="Заголовок и подпись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3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7" name="Google Shape;117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>
  <p:cSld name="Карточка имени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4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>
  <p:cSld name="Цитата карточки имени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1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>
  <p:cSld name="Истина или ложь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6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16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7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8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8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8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01" name="Google Shape;101;p11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2" name="Google Shape;102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2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2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2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2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2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2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DDE6C3"/>
            </a:gs>
            <a:gs pos="21000">
              <a:srgbClr val="DDE6C3"/>
            </a:gs>
            <a:gs pos="100000">
              <a:srgbClr val="42BAEF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280" y="0"/>
            <a:ext cx="1259051" cy="1259051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"/>
          <p:cNvSpPr txBox="1"/>
          <p:nvPr>
            <p:ph type="title"/>
          </p:nvPr>
        </p:nvSpPr>
        <p:spPr>
          <a:xfrm>
            <a:off x="2316726" y="159611"/>
            <a:ext cx="6567392" cy="1353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Times New Roman"/>
              <a:buNone/>
            </a:pP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КАРЬЕРНАЯ КАРТА ВЫПУСКНИКА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23.02.08 Строительство железных дорог, путь и путевое хозяйство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(квалификация – техник)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Срок обучения 3 года 10 месяцев</a:t>
            </a:r>
            <a:endParaRPr/>
          </a:p>
        </p:txBody>
      </p:sp>
      <p:sp>
        <p:nvSpPr>
          <p:cNvPr id="166" name="Google Shape;166;p1"/>
          <p:cNvSpPr txBox="1"/>
          <p:nvPr>
            <p:ph idx="1" type="body"/>
          </p:nvPr>
        </p:nvSpPr>
        <p:spPr>
          <a:xfrm>
            <a:off x="-7752" y="1466943"/>
            <a:ext cx="3950266" cy="9942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Область профессиональной деятельности: Проектирование и строительство железных дорог, проведение геодезических работ, контроль и качество ремонтных и строительных работ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1"/>
          <p:cNvSpPr txBox="1"/>
          <p:nvPr>
            <p:ph idx="2" type="body"/>
          </p:nvPr>
        </p:nvSpPr>
        <p:spPr>
          <a:xfrm>
            <a:off x="31922" y="5154376"/>
            <a:ext cx="2261921" cy="10694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293801, Луганская Народная Республика, г.о. город Кировск,   г. Кировск, ул. Правды, д. 10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Тел:4-11-86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https://kirtteh.ru/</a:t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-29447" y="2816905"/>
            <a:ext cx="211755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Средняя заработная плата в регионе </a:t>
            </a:r>
            <a:r>
              <a:rPr b="1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49075</a:t>
            </a:r>
            <a:r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руб.</a:t>
            </a:r>
            <a:endParaRPr/>
          </a:p>
        </p:txBody>
      </p:sp>
      <p:sp>
        <p:nvSpPr>
          <p:cNvPr id="169" name="Google Shape;169;p1"/>
          <p:cNvSpPr txBox="1"/>
          <p:nvPr/>
        </p:nvSpPr>
        <p:spPr>
          <a:xfrm>
            <a:off x="331530" y="4030925"/>
            <a:ext cx="1390787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«Билет в будущее», «Моя первая профессия»</a:t>
            </a:r>
            <a:endParaRPr/>
          </a:p>
        </p:txBody>
      </p:sp>
      <p:sp>
        <p:nvSpPr>
          <p:cNvPr id="170" name="Google Shape;170;p1"/>
          <p:cNvSpPr txBox="1"/>
          <p:nvPr/>
        </p:nvSpPr>
        <p:spPr>
          <a:xfrm>
            <a:off x="2110475" y="3623073"/>
            <a:ext cx="138538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Стипендия получение ДПО</a:t>
            </a:r>
            <a:endParaRPr/>
          </a:p>
        </p:txBody>
      </p:sp>
      <p:sp>
        <p:nvSpPr>
          <p:cNvPr id="171" name="Google Shape;171;p1"/>
          <p:cNvSpPr txBox="1"/>
          <p:nvPr/>
        </p:nvSpPr>
        <p:spPr>
          <a:xfrm>
            <a:off x="3500621" y="3143035"/>
            <a:ext cx="1385389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среднего профессионального образования</a:t>
            </a:r>
            <a:endParaRPr/>
          </a:p>
        </p:txBody>
      </p:sp>
      <p:sp>
        <p:nvSpPr>
          <p:cNvPr id="172" name="Google Shape;172;p1"/>
          <p:cNvSpPr txBox="1"/>
          <p:nvPr/>
        </p:nvSpPr>
        <p:spPr>
          <a:xfrm>
            <a:off x="7540354" y="2185778"/>
            <a:ext cx="1278497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Получение высшего образования</a:t>
            </a:r>
            <a:endParaRPr/>
          </a:p>
        </p:txBody>
      </p:sp>
      <p:sp>
        <p:nvSpPr>
          <p:cNvPr id="173" name="Google Shape;173;p1"/>
          <p:cNvSpPr txBox="1"/>
          <p:nvPr/>
        </p:nvSpPr>
        <p:spPr>
          <a:xfrm>
            <a:off x="9177968" y="1889201"/>
            <a:ext cx="126254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высшего образования</a:t>
            </a:r>
            <a:endParaRPr/>
          </a:p>
        </p:txBody>
      </p:sp>
      <p:sp>
        <p:nvSpPr>
          <p:cNvPr id="174" name="Google Shape;174;p1"/>
          <p:cNvSpPr/>
          <p:nvPr/>
        </p:nvSpPr>
        <p:spPr>
          <a:xfrm>
            <a:off x="180171" y="3874630"/>
            <a:ext cx="1549667" cy="833335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Google Shape;175;p1"/>
          <p:cNvSpPr/>
          <p:nvPr/>
        </p:nvSpPr>
        <p:spPr>
          <a:xfrm>
            <a:off x="1913728" y="3419786"/>
            <a:ext cx="1300241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6" name="Google Shape;176;p1"/>
          <p:cNvSpPr/>
          <p:nvPr/>
        </p:nvSpPr>
        <p:spPr>
          <a:xfrm>
            <a:off x="3303605" y="2954889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7" name="Google Shape;177;p1"/>
          <p:cNvSpPr/>
          <p:nvPr/>
        </p:nvSpPr>
        <p:spPr>
          <a:xfrm>
            <a:off x="5170036" y="2485860"/>
            <a:ext cx="1731724" cy="810253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8" name="Google Shape;178;p1"/>
          <p:cNvSpPr/>
          <p:nvPr/>
        </p:nvSpPr>
        <p:spPr>
          <a:xfrm>
            <a:off x="7155514" y="2050234"/>
            <a:ext cx="1676412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9" name="Google Shape;179;p1"/>
          <p:cNvSpPr/>
          <p:nvPr/>
        </p:nvSpPr>
        <p:spPr>
          <a:xfrm>
            <a:off x="8945674" y="1599781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1"/>
          <p:cNvSpPr/>
          <p:nvPr/>
        </p:nvSpPr>
        <p:spPr>
          <a:xfrm rot="-5400000">
            <a:off x="1492335" y="3544496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1"/>
          <p:cNvSpPr/>
          <p:nvPr/>
        </p:nvSpPr>
        <p:spPr>
          <a:xfrm rot="-5400000">
            <a:off x="2958381" y="3107380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2" name="Google Shape;182;p1"/>
          <p:cNvSpPr/>
          <p:nvPr/>
        </p:nvSpPr>
        <p:spPr>
          <a:xfrm rot="-5400000">
            <a:off x="4629029" y="2641907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3" name="Google Shape;183;p1"/>
          <p:cNvSpPr/>
          <p:nvPr/>
        </p:nvSpPr>
        <p:spPr>
          <a:xfrm rot="-5400000">
            <a:off x="6663346" y="2214930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1"/>
          <p:cNvSpPr/>
          <p:nvPr/>
        </p:nvSpPr>
        <p:spPr>
          <a:xfrm rot="-5400000">
            <a:off x="8605236" y="1775158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241280" y="3355446"/>
            <a:ext cx="11538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Абитуриент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14-15 лет</a:t>
            </a:r>
            <a:endParaRPr/>
          </a:p>
        </p:txBody>
      </p:sp>
      <p:sp>
        <p:nvSpPr>
          <p:cNvPr id="186" name="Google Shape;186;p1"/>
          <p:cNvSpPr txBox="1"/>
          <p:nvPr/>
        </p:nvSpPr>
        <p:spPr>
          <a:xfrm>
            <a:off x="2023544" y="2958121"/>
            <a:ext cx="81974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Студент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15-18 лет</a:t>
            </a:r>
            <a:endParaRPr/>
          </a:p>
        </p:txBody>
      </p:sp>
      <p:sp>
        <p:nvSpPr>
          <p:cNvPr id="187" name="Google Shape;187;p1"/>
          <p:cNvSpPr txBox="1"/>
          <p:nvPr/>
        </p:nvSpPr>
        <p:spPr>
          <a:xfrm>
            <a:off x="3008840" y="2264212"/>
            <a:ext cx="190995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Монтер пути,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сигналист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 лет</a:t>
            </a:r>
            <a:endParaRPr/>
          </a:p>
        </p:txBody>
      </p:sp>
      <p:sp>
        <p:nvSpPr>
          <p:cNvPr id="188" name="Google Shape;188;p1"/>
          <p:cNvSpPr txBox="1"/>
          <p:nvPr/>
        </p:nvSpPr>
        <p:spPr>
          <a:xfrm>
            <a:off x="4991614" y="1818684"/>
            <a:ext cx="187786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Бригадир,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контролер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 лет</a:t>
            </a:r>
            <a:endParaRPr/>
          </a:p>
        </p:txBody>
      </p:sp>
      <p:sp>
        <p:nvSpPr>
          <p:cNvPr id="189" name="Google Shape;189;p1"/>
          <p:cNvSpPr txBox="1"/>
          <p:nvPr/>
        </p:nvSpPr>
        <p:spPr>
          <a:xfrm>
            <a:off x="7061901" y="1218822"/>
            <a:ext cx="17301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Дорожный мастер, начальник участка производства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23 -25 года</a:t>
            </a:r>
            <a:endParaRPr/>
          </a:p>
        </p:txBody>
      </p:sp>
      <p:sp>
        <p:nvSpPr>
          <p:cNvPr id="190" name="Google Shape;190;p1"/>
          <p:cNvSpPr txBox="1"/>
          <p:nvPr/>
        </p:nvSpPr>
        <p:spPr>
          <a:xfrm>
            <a:off x="3533559" y="3984135"/>
            <a:ext cx="5032127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 О Д Д Е Р Ж К А  О Т  Т Е Х Н И К У М 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Практико – ориентированный подход к обучению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Квалифицированный преподавательский состав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Практическая подготовка обучающихся в рамках индивидуального обучения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Гарантированное трудоустройство  по целевому договору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Обучение на базе собственных мастерских, оснащенных современным высокотехнологичным оборудованием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Возможность получения дополнительного профессионального образования</a:t>
            </a:r>
            <a:endParaRPr/>
          </a:p>
        </p:txBody>
      </p:sp>
      <p:sp>
        <p:nvSpPr>
          <p:cNvPr id="191" name="Google Shape;191;p1"/>
          <p:cNvSpPr/>
          <p:nvPr/>
        </p:nvSpPr>
        <p:spPr>
          <a:xfrm>
            <a:off x="7165891" y="3261854"/>
            <a:ext cx="1960324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квалификации</a:t>
            </a:r>
            <a:endParaRPr/>
          </a:p>
        </p:txBody>
      </p:sp>
      <p:sp>
        <p:nvSpPr>
          <p:cNvPr id="192" name="Google Shape;192;p1"/>
          <p:cNvSpPr/>
          <p:nvPr/>
        </p:nvSpPr>
        <p:spPr>
          <a:xfrm>
            <a:off x="9592000" y="2940722"/>
            <a:ext cx="1960324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Высшее образование</a:t>
            </a:r>
            <a:endParaRPr/>
          </a:p>
        </p:txBody>
      </p:sp>
      <p:sp>
        <p:nvSpPr>
          <p:cNvPr id="193" name="Google Shape;193;p1"/>
          <p:cNvSpPr txBox="1"/>
          <p:nvPr/>
        </p:nvSpPr>
        <p:spPr>
          <a:xfrm>
            <a:off x="9005561" y="3714050"/>
            <a:ext cx="307600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Луганский филиал Федерального государственного унитарного предприятия «Железные дороги Новороссии»</a:t>
            </a:r>
            <a:endParaRPr/>
          </a:p>
        </p:txBody>
      </p:sp>
      <p:pic>
        <p:nvPicPr>
          <p:cNvPr id="194" name="Google Shape;19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3581" y="5018286"/>
            <a:ext cx="1002073" cy="982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73299" y="4893443"/>
            <a:ext cx="2947390" cy="1657088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"/>
          <p:cNvSpPr txBox="1"/>
          <p:nvPr/>
        </p:nvSpPr>
        <p:spPr>
          <a:xfrm>
            <a:off x="5384787" y="2602016"/>
            <a:ext cx="1385389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среднего профессионального образования</a:t>
            </a:r>
            <a:endParaRPr/>
          </a:p>
        </p:txBody>
      </p:sp>
      <p:sp>
        <p:nvSpPr>
          <p:cNvPr id="197" name="Google Shape;197;p1"/>
          <p:cNvSpPr txBox="1"/>
          <p:nvPr/>
        </p:nvSpPr>
        <p:spPr>
          <a:xfrm>
            <a:off x="10495341" y="923326"/>
            <a:ext cx="173012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Начальник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Дистанции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 лет</a:t>
            </a:r>
            <a:endParaRPr/>
          </a:p>
        </p:txBody>
      </p:sp>
      <p:sp>
        <p:nvSpPr>
          <p:cNvPr id="198" name="Google Shape;198;p1"/>
          <p:cNvSpPr/>
          <p:nvPr/>
        </p:nvSpPr>
        <p:spPr>
          <a:xfrm rot="-5400000">
            <a:off x="10254642" y="1303544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1"/>
          <p:cNvSpPr/>
          <p:nvPr/>
        </p:nvSpPr>
        <p:spPr>
          <a:xfrm>
            <a:off x="10658500" y="1581192"/>
            <a:ext cx="135017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0" name="Google Shape;200;p1"/>
          <p:cNvSpPr txBox="1"/>
          <p:nvPr/>
        </p:nvSpPr>
        <p:spPr>
          <a:xfrm>
            <a:off x="8716871" y="815303"/>
            <a:ext cx="17301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Заместитель начальника дистанции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 лет</a:t>
            </a:r>
            <a:endParaRPr/>
          </a:p>
        </p:txBody>
      </p:sp>
      <p:sp>
        <p:nvSpPr>
          <p:cNvPr id="201" name="Google Shape;201;p1"/>
          <p:cNvSpPr txBox="1"/>
          <p:nvPr/>
        </p:nvSpPr>
        <p:spPr>
          <a:xfrm>
            <a:off x="10849033" y="1820365"/>
            <a:ext cx="126254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высшего образования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2024-05-30T10:09:54Z</dcterms:created>
  <dc:creator>User</dc:creator>
</cp:coreProperties>
</file>