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8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0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1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7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56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9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9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8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2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F62AC0-BE36-4082-BA91-4081904F9CD5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C29195-9923-407F-BC41-D850D2356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13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A1AEC-3AD0-4A11-B1E4-73912CD14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27" y="4131525"/>
            <a:ext cx="8001000" cy="2971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93A5D-E47B-4D93-9B68-064020A6B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248" y="578418"/>
            <a:ext cx="8000999" cy="254392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резюме заинтересовало работодателя, и вас пригласили на собеседование.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вести себя?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30BDE-3550-4F99-9F84-1217BE2F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47" y="2397975"/>
            <a:ext cx="75533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5A622-FC04-41FF-8986-0C84554B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703D9-F94E-4936-84D7-6A550249E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 компанию, в которую ты идешь на собеседование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ценностей компании, ее продуктов и услуг повысит твою ценность в глазах работодателя. А тебе поможет понять, к какой компании ты присоединяешься и как можешь помочь команде. А еще тебе будет легче ответить на вопросы рекрутера.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B82D43-0EA4-4D19-B26B-C8E29970B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156" y="3072373"/>
            <a:ext cx="4740081" cy="30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5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12D95-AE0E-4908-A823-6DC4BEC7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B1C-5F3B-4685-96B7-E46CD8C0F68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ознакомься с вакансией, на которую откликнулся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внимание на обязанности, требования и условия работы на этой позиции.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C2D1B-60D2-4D6C-B5A2-9FA11342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23" y="3205406"/>
            <a:ext cx="5368151" cy="31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7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B8EAB-D850-4E84-B90E-C64BCFEA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CDDD1-29EF-456F-AEC1-97BB5D8148B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подумай, что ты расскажешь о своих навыках, опыте работы, хобби и проектах, в которых участвовал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28F3A-7B7F-41B5-8B8B-6B3EA37C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67" y="2694437"/>
            <a:ext cx="6185907" cy="33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D0A94-079F-4975-98A1-5F74ACE9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DE212-983D-4C10-A6E7-17156FC9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Подготовь ответы на распространенные вопросы работодателей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Почему ты хочешь работать в нашей компании?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Расскажи, почему тебя заинтересовала вакансия, компания, сфера ее деятельности. Обозначь, как ты сможешь проявить себя на этой должности.</a:t>
            </a: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Какими достижениями ты гордишься?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Подумай, какими достижениями ты гордишься и можешь рассказать на собеседовании? Важно, чтобы они были связаны с твоими профессиональными навыками.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90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2661C-92AA-4AF2-8F45-10F9A1DF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77591-7D2C-4C14-9FF9-0A47446A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199378" cy="5793059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 список из 5–10 вопросов работодателю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 не задашь вопросы, ты не проявишь свою заинтересованность, поэтому хорошо подумай, что для тебя важно выяснить заранее. Помни, что вопросы должны максимально касаться твоих обязанностей.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примеру, на собеседовании можно узнать о том, почему появилась эта вакансия, что будет входить в твои обязанности, каким образом измеряется эффективность работы сотрудников. Также можно поинтересоваться корпоративной культурой и внутренними правилами.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 зарплате тоже уместен. Но обычно его задают в конце собеседования, если это не было заранее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озвучено.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5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3C2-9E40-4016-AB92-79813CF1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6EC72-62ED-491D-88A6-3E4B808A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Позаботься о себе: выспись накануне, заранее рассчитай время проезда, чтобы не опоздать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ты произведешь наиболее благоприятное впечатление.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C116F-5F17-40EB-AB6D-FD293130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71" y="2970340"/>
            <a:ext cx="5758326" cy="38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85FD-17A4-4DC6-B8C8-78A3F9A4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4DCE0-9470-4700-8350-A7D3992990B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последнее, но не менее важное: выдохни и улыбнись!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снять напряжение и установить контакт с работодателем.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B4FF32-F75B-4058-A9CE-35C33892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366" y="3099458"/>
            <a:ext cx="4788984" cy="33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737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326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2024-05-30T12:07:53Z</dcterms:created>
  <dcterms:modified xsi:type="dcterms:W3CDTF">2024-05-30T12:36:30Z</dcterms:modified>
</cp:coreProperties>
</file>