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12192000"/>
  <p:notesSz cx="6858000" cy="9144000"/>
  <p:embeddedFontLst>
    <p:embeddedFont>
      <p:font typeface="Century Gothic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jn4sNqp3xg9HI5wmC7Pp5ep+ogT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CenturyGothic-boldItalic.fntdata"/><Relationship Id="rId5" Type="http://schemas.openxmlformats.org/officeDocument/2006/relationships/slide" Target="slides/slide1.xml"/><Relationship Id="rId6" Type="http://schemas.openxmlformats.org/officeDocument/2006/relationships/font" Target="fonts/CenturyGothic-regular.fntdata"/><Relationship Id="rId7" Type="http://schemas.openxmlformats.org/officeDocument/2006/relationships/font" Target="fonts/CenturyGothic-bold.fntdata"/><Relationship Id="rId8" Type="http://schemas.openxmlformats.org/officeDocument/2006/relationships/font" Target="fonts/CenturyGothic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Цитата с подписью">
  <p:cSld name="Цитата с подписью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"/>
          <p:cNvSpPr txBox="1"/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" type="body"/>
          </p:nvPr>
        </p:nvSpPr>
        <p:spPr>
          <a:xfrm>
            <a:off x="3275012" y="3505200"/>
            <a:ext cx="753655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41" name="Google Shape;41;p3"/>
          <p:cNvSpPr txBox="1"/>
          <p:nvPr>
            <p:ph idx="2" type="body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2" name="Google Shape;42;p3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3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46" name="Google Shape;46;p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47" name="Google Shape;47;p3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2"/>
          <p:cNvSpPr txBox="1"/>
          <p:nvPr>
            <p:ph type="title"/>
          </p:nvPr>
        </p:nvSpPr>
        <p:spPr>
          <a:xfrm>
            <a:off x="2589213" y="4800600"/>
            <a:ext cx="8915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Century Gothic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2"/>
          <p:cNvSpPr/>
          <p:nvPr>
            <p:ph idx="2" type="pic"/>
          </p:nvPr>
        </p:nvSpPr>
        <p:spPr>
          <a:xfrm>
            <a:off x="2589212" y="634965"/>
            <a:ext cx="8915400" cy="3854970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12"/>
          <p:cNvSpPr txBox="1"/>
          <p:nvPr>
            <p:ph idx="1" type="body"/>
          </p:nvPr>
        </p:nvSpPr>
        <p:spPr>
          <a:xfrm>
            <a:off x="2589213" y="5367338"/>
            <a:ext cx="8915400" cy="493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10" name="Google Shape;110;p12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2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12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2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подпись">
  <p:cSld name="Заголовок и подпись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3"/>
          <p:cNvSpPr txBox="1"/>
          <p:nvPr>
            <p:ph type="title"/>
          </p:nvPr>
        </p:nvSpPr>
        <p:spPr>
          <a:xfrm>
            <a:off x="2589212" y="609600"/>
            <a:ext cx="8915399" cy="311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3"/>
          <p:cNvSpPr txBox="1"/>
          <p:nvPr>
            <p:ph idx="1" type="body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7" name="Google Shape;117;p13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13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13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13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Карточка имени">
  <p:cSld name="Карточка имени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4"/>
          <p:cNvSpPr txBox="1"/>
          <p:nvPr>
            <p:ph type="title"/>
          </p:nvPr>
        </p:nvSpPr>
        <p:spPr>
          <a:xfrm>
            <a:off x="2589213" y="2438400"/>
            <a:ext cx="8915400" cy="27248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14"/>
          <p:cNvSpPr txBox="1"/>
          <p:nvPr>
            <p:ph idx="1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24" name="Google Shape;124;p14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4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4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4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Цитата карточки имени">
  <p:cSld name="Цитата карточки имени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5"/>
          <p:cNvSpPr txBox="1"/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5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31" name="Google Shape;131;p15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32" name="Google Shape;132;p15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5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15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5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36" name="Google Shape;136;p15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37" name="Google Shape;137;p15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Истина или ложь">
  <p:cSld name="Истина или ложь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6"/>
          <p:cNvSpPr txBox="1"/>
          <p:nvPr>
            <p:ph type="title"/>
          </p:nvPr>
        </p:nvSpPr>
        <p:spPr>
          <a:xfrm>
            <a:off x="2589212" y="627407"/>
            <a:ext cx="8915399" cy="28800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16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41" name="Google Shape;141;p16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42" name="Google Shape;142;p16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16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16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6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7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17"/>
          <p:cNvSpPr txBox="1"/>
          <p:nvPr>
            <p:ph idx="1" type="body"/>
          </p:nvPr>
        </p:nvSpPr>
        <p:spPr>
          <a:xfrm rot="5400000">
            <a:off x="5103812" y="-381000"/>
            <a:ext cx="3886200" cy="89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49" name="Google Shape;149;p17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17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17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7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8"/>
          <p:cNvSpPr txBox="1"/>
          <p:nvPr>
            <p:ph type="title"/>
          </p:nvPr>
        </p:nvSpPr>
        <p:spPr>
          <a:xfrm rot="5400000">
            <a:off x="7756704" y="2165513"/>
            <a:ext cx="5283817" cy="22076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18"/>
          <p:cNvSpPr txBox="1"/>
          <p:nvPr>
            <p:ph idx="1" type="body"/>
          </p:nvPr>
        </p:nvSpPr>
        <p:spPr>
          <a:xfrm rot="5400000">
            <a:off x="3185803" y="30814"/>
            <a:ext cx="5283817" cy="6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56" name="Google Shape;156;p18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18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18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8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"/>
          <p:cNvSpPr txBox="1"/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  <a:defRPr sz="5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4"/>
          <p:cNvSpPr txBox="1"/>
          <p:nvPr>
            <p:ph idx="1" type="subTitle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1" name="Google Shape;51;p4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4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4"/>
          <p:cNvSpPr/>
          <p:nvPr/>
        </p:nvSpPr>
        <p:spPr>
          <a:xfrm>
            <a:off x="0" y="4323810"/>
            <a:ext cx="1744652" cy="778589"/>
          </a:xfrm>
          <a:custGeom>
            <a:rect b="b" l="l" r="r" t="t"/>
            <a:pathLst>
              <a:path extrusionOk="0" h="166" w="372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4"/>
          <p:cNvSpPr txBox="1"/>
          <p:nvPr>
            <p:ph idx="12" type="sldNum"/>
          </p:nvPr>
        </p:nvSpPr>
        <p:spPr>
          <a:xfrm>
            <a:off x="531812" y="4529540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5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5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58" name="Google Shape;58;p5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5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5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5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6"/>
          <p:cNvSpPr txBox="1"/>
          <p:nvPr>
            <p:ph type="title"/>
          </p:nvPr>
        </p:nvSpPr>
        <p:spPr>
          <a:xfrm>
            <a:off x="2589212" y="2058750"/>
            <a:ext cx="8915399" cy="146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Century Gothic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6"/>
          <p:cNvSpPr txBox="1"/>
          <p:nvPr>
            <p:ph idx="1" type="body"/>
          </p:nvPr>
        </p:nvSpPr>
        <p:spPr>
          <a:xfrm>
            <a:off x="2589212" y="3530129"/>
            <a:ext cx="8915399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5" name="Google Shape;65;p6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6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6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7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7"/>
          <p:cNvSpPr txBox="1"/>
          <p:nvPr>
            <p:ph idx="1" type="body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72" name="Google Shape;72;p7"/>
          <p:cNvSpPr txBox="1"/>
          <p:nvPr>
            <p:ph idx="2" type="body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73" name="Google Shape;73;p7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7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7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8"/>
          <p:cNvSpPr txBox="1"/>
          <p:nvPr>
            <p:ph idx="1" type="body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80" name="Google Shape;80;p8"/>
          <p:cNvSpPr txBox="1"/>
          <p:nvPr>
            <p:ph idx="2" type="body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81" name="Google Shape;81;p8"/>
          <p:cNvSpPr txBox="1"/>
          <p:nvPr>
            <p:ph idx="3" type="body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82" name="Google Shape;82;p8"/>
          <p:cNvSpPr txBox="1"/>
          <p:nvPr>
            <p:ph idx="4" type="body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83" name="Google Shape;83;p8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8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8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8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9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9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9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9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9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0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0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0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0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1"/>
          <p:cNvSpPr txBox="1"/>
          <p:nvPr>
            <p:ph type="title"/>
          </p:nvPr>
        </p:nvSpPr>
        <p:spPr>
          <a:xfrm>
            <a:off x="2589212" y="446088"/>
            <a:ext cx="3505199" cy="9763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Century Gothic"/>
              <a:buNone/>
              <a:defRPr b="0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1"/>
          <p:cNvSpPr txBox="1"/>
          <p:nvPr>
            <p:ph idx="1" type="body"/>
          </p:nvPr>
        </p:nvSpPr>
        <p:spPr>
          <a:xfrm>
            <a:off x="6323012" y="446088"/>
            <a:ext cx="5181600" cy="54149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01" name="Google Shape;101;p11"/>
          <p:cNvSpPr txBox="1"/>
          <p:nvPr>
            <p:ph idx="2" type="body"/>
          </p:nvPr>
        </p:nvSpPr>
        <p:spPr>
          <a:xfrm>
            <a:off x="2589212" y="1598613"/>
            <a:ext cx="3505199" cy="4262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02" name="Google Shape;102;p11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1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1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1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DDE6C3"/>
            </a:gs>
          </a:gsLst>
          <a:path path="circle">
            <a:fillToRect b="100%" r="100%"/>
          </a:path>
          <a:tileRect l="-100%" t="-100%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7" name="Google Shape;7;p2"/>
            <p:cNvSpPr/>
            <p:nvPr/>
          </p:nvSpPr>
          <p:spPr>
            <a:xfrm>
              <a:off x="2487613" y="2284413"/>
              <a:ext cx="85725" cy="533400"/>
            </a:xfrm>
            <a:custGeom>
              <a:rect b="b" l="l" r="r" t="t"/>
              <a:pathLst>
                <a:path extrusionOk="0" h="136" w="22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" name="Google Shape;8;p2"/>
            <p:cNvSpPr/>
            <p:nvPr/>
          </p:nvSpPr>
          <p:spPr>
            <a:xfrm>
              <a:off x="2597151" y="2779713"/>
              <a:ext cx="550863" cy="1978025"/>
            </a:xfrm>
            <a:custGeom>
              <a:rect b="b" l="l" r="r" t="t"/>
              <a:pathLst>
                <a:path extrusionOk="0" h="504" w="14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" name="Google Shape;9;p2"/>
            <p:cNvSpPr/>
            <p:nvPr/>
          </p:nvSpPr>
          <p:spPr>
            <a:xfrm>
              <a:off x="3175001" y="4730750"/>
              <a:ext cx="519113" cy="1209675"/>
            </a:xfrm>
            <a:custGeom>
              <a:rect b="b" l="l" r="r" t="t"/>
              <a:pathLst>
                <a:path extrusionOk="0" h="308" w="132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" name="Google Shape;10;p2"/>
            <p:cNvSpPr/>
            <p:nvPr/>
          </p:nvSpPr>
          <p:spPr>
            <a:xfrm>
              <a:off x="3305176" y="5630863"/>
              <a:ext cx="146050" cy="309563"/>
            </a:xfrm>
            <a:custGeom>
              <a:rect b="b" l="l" r="r" t="t"/>
              <a:pathLst>
                <a:path extrusionOk="0" h="79" w="37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2573338" y="2817813"/>
              <a:ext cx="700088" cy="2835275"/>
            </a:xfrm>
            <a:custGeom>
              <a:rect b="b" l="l" r="r" t="t"/>
              <a:pathLst>
                <a:path extrusionOk="0" h="722" w="178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2506663" y="285750"/>
              <a:ext cx="90488" cy="2493963"/>
            </a:xfrm>
            <a:custGeom>
              <a:rect b="b" l="l" r="r" t="t"/>
              <a:pathLst>
                <a:path extrusionOk="0" h="635" w="23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2554288" y="2598738"/>
              <a:ext cx="66675" cy="420688"/>
            </a:xfrm>
            <a:custGeom>
              <a:rect b="b" l="l" r="r" t="t"/>
              <a:pathLst>
                <a:path extrusionOk="0" h="107" w="1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3143251" y="4757738"/>
              <a:ext cx="161925" cy="873125"/>
            </a:xfrm>
            <a:custGeom>
              <a:rect b="b" l="l" r="r" t="t"/>
              <a:pathLst>
                <a:path extrusionOk="0" h="222" w="41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3148013" y="1282700"/>
              <a:ext cx="1768475" cy="3448050"/>
            </a:xfrm>
            <a:custGeom>
              <a:rect b="b" l="l" r="r" t="t"/>
              <a:pathLst>
                <a:path extrusionOk="0" h="878" w="45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3273426" y="5653088"/>
              <a:ext cx="138113" cy="287338"/>
            </a:xfrm>
            <a:custGeom>
              <a:rect b="b" l="l" r="r" t="t"/>
              <a:pathLst>
                <a:path extrusionOk="0" h="73" w="35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3143251" y="4656138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3211513" y="5410200"/>
              <a:ext cx="203200" cy="530225"/>
            </a:xfrm>
            <a:custGeom>
              <a:rect b="b" l="l" r="r" t="t"/>
              <a:pathLst>
                <a:path extrusionOk="0" h="135" w="52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9" name="Google Shape;19;p2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20" name="Google Shape;20;p2"/>
            <p:cNvSpPr/>
            <p:nvPr/>
          </p:nvSpPr>
          <p:spPr>
            <a:xfrm>
              <a:off x="6627813" y="194833"/>
              <a:ext cx="409575" cy="3646488"/>
            </a:xfrm>
            <a:custGeom>
              <a:rect b="b" l="l" r="r" t="t"/>
              <a:pathLst>
                <a:path extrusionOk="0" h="920" w="103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7061201" y="3771900"/>
              <a:ext cx="350838" cy="1309688"/>
            </a:xfrm>
            <a:custGeom>
              <a:rect b="b" l="l" r="r" t="t"/>
              <a:pathLst>
                <a:path extrusionOk="0" h="330" w="88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7439026" y="5053013"/>
              <a:ext cx="357188" cy="820738"/>
            </a:xfrm>
            <a:custGeom>
              <a:rect b="b" l="l" r="r" t="t"/>
              <a:pathLst>
                <a:path extrusionOk="0" h="207" w="9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7037388" y="3811588"/>
              <a:ext cx="457200" cy="1852613"/>
            </a:xfrm>
            <a:custGeom>
              <a:rect b="b" l="l" r="r" t="t"/>
              <a:pathLst>
                <a:path extrusionOk="0" h="467" w="115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6992938" y="1263650"/>
              <a:ext cx="144463" cy="2508250"/>
            </a:xfrm>
            <a:custGeom>
              <a:rect b="b" l="l" r="r" t="t"/>
              <a:pathLst>
                <a:path extrusionOk="0" h="633" w="36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7526338" y="5640388"/>
              <a:ext cx="111125" cy="233363"/>
            </a:xfrm>
            <a:custGeom>
              <a:rect b="b" l="l" r="r" t="t"/>
              <a:pathLst>
                <a:path extrusionOk="0" h="59" w="28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7021513" y="3598863"/>
              <a:ext cx="68263" cy="423863"/>
            </a:xfrm>
            <a:custGeom>
              <a:rect b="b" l="l" r="r" t="t"/>
              <a:pathLst>
                <a:path extrusionOk="0" h="107" w="1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7412038" y="2801938"/>
              <a:ext cx="1168400" cy="2251075"/>
            </a:xfrm>
            <a:custGeom>
              <a:rect b="b" l="l" r="r" t="t"/>
              <a:pathLst>
                <a:path extrusionOk="0" h="568" w="294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494588" y="5664200"/>
              <a:ext cx="100013" cy="209550"/>
            </a:xfrm>
            <a:custGeom>
              <a:rect b="b" l="l" r="r" t="t"/>
              <a:pathLst>
                <a:path extrusionOk="0" h="53" w="25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7412038" y="5081588"/>
              <a:ext cx="114300" cy="558800"/>
            </a:xfrm>
            <a:custGeom>
              <a:rect b="b" l="l" r="r" t="t"/>
              <a:pathLst>
                <a:path extrusionOk="0" h="141" w="29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7412038" y="4978400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7439026" y="5434013"/>
              <a:ext cx="174625" cy="439738"/>
            </a:xfrm>
            <a:custGeom>
              <a:rect b="b" l="l" r="r" t="t"/>
              <a:pathLst>
                <a:path extrusionOk="0" h="111" w="44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2" name="Google Shape;32;p2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2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4" name="Google Shape;34;p2"/>
          <p:cNvSpPr txBox="1"/>
          <p:nvPr>
            <p:ph idx="1" type="body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b="0" i="0" sz="18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30200" lvl="1" marL="914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🠶"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17500" lvl="2" marL="1371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🠶"/>
              <a:defRPr b="0" i="0" sz="14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04800" lvl="3" marL="1828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5" name="Google Shape;35;p2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7" name="Google Shape;37;p2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Relationship Id="rId5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bg>
      <p:bgPr>
        <a:gradFill>
          <a:gsLst>
            <a:gs pos="0">
              <a:srgbClr val="DDE6C3"/>
            </a:gs>
            <a:gs pos="21000">
              <a:srgbClr val="DDE6C3"/>
            </a:gs>
            <a:gs pos="100000">
              <a:srgbClr val="42BAEF"/>
            </a:gs>
          </a:gsLst>
          <a:path path="circle">
            <a:fillToRect l="100%" t="100%"/>
          </a:path>
          <a:tileRect b="-100%" r="-100%"/>
        </a:gradFill>
      </p:bgPr>
    </p:bg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1280" y="0"/>
            <a:ext cx="1259051" cy="1259051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1"/>
          <p:cNvSpPr txBox="1"/>
          <p:nvPr>
            <p:ph type="title"/>
          </p:nvPr>
        </p:nvSpPr>
        <p:spPr>
          <a:xfrm>
            <a:off x="2316726" y="159611"/>
            <a:ext cx="6567392" cy="1353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Times New Roman"/>
              <a:buNone/>
            </a:pPr>
            <a:r>
              <a:rPr b="1" lang="ru-RU" sz="1600">
                <a:latin typeface="Times New Roman"/>
                <a:ea typeface="Times New Roman"/>
                <a:cs typeface="Times New Roman"/>
                <a:sym typeface="Times New Roman"/>
              </a:rPr>
              <a:t>КАРЬЕРНАЯ КАРТА ВЫПУСКНИКА</a:t>
            </a:r>
            <a:br>
              <a:rPr b="1" lang="ru-RU" sz="16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ru-RU" sz="1600">
                <a:latin typeface="Times New Roman"/>
                <a:ea typeface="Times New Roman"/>
                <a:cs typeface="Times New Roman"/>
                <a:sym typeface="Times New Roman"/>
              </a:rPr>
              <a:t>23.02.08 Строительство железных дорог, путь и путевое хозяйство</a:t>
            </a:r>
            <a:br>
              <a:rPr b="1" lang="ru-RU" sz="16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ru-RU" sz="1600">
                <a:latin typeface="Times New Roman"/>
                <a:ea typeface="Times New Roman"/>
                <a:cs typeface="Times New Roman"/>
                <a:sym typeface="Times New Roman"/>
              </a:rPr>
              <a:t>(квалификация – техник)</a:t>
            </a:r>
            <a:br>
              <a:rPr b="1" lang="ru-RU" sz="16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ru-RU" sz="1600">
                <a:latin typeface="Times New Roman"/>
                <a:ea typeface="Times New Roman"/>
                <a:cs typeface="Times New Roman"/>
                <a:sym typeface="Times New Roman"/>
              </a:rPr>
              <a:t>Срок обучения 3 года 10 месяцев</a:t>
            </a:r>
            <a:endParaRPr/>
          </a:p>
        </p:txBody>
      </p:sp>
      <p:sp>
        <p:nvSpPr>
          <p:cNvPr id="166" name="Google Shape;166;p1"/>
          <p:cNvSpPr txBox="1"/>
          <p:nvPr>
            <p:ph idx="1" type="body"/>
          </p:nvPr>
        </p:nvSpPr>
        <p:spPr>
          <a:xfrm>
            <a:off x="-7752" y="1466943"/>
            <a:ext cx="3950266" cy="9942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ru-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Область профессиональной деятельности: Проектирование и строительство железных дорог, проведение геодезических работ, контроль и качество ремонтных и строительных работ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7" name="Google Shape;167;p1"/>
          <p:cNvSpPr txBox="1"/>
          <p:nvPr>
            <p:ph idx="2" type="body"/>
          </p:nvPr>
        </p:nvSpPr>
        <p:spPr>
          <a:xfrm>
            <a:off x="31922" y="5154376"/>
            <a:ext cx="2261921" cy="10694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25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ru-RU"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293801, Луганская Народная Республика, г.о. город Кировск,   г. Кировск, ул. Правды, д. 10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ru-RU"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Тел:4-11-86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ru-RU"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https://kirtteh.ru/</a:t>
            </a:r>
            <a:endParaRPr sz="13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8" name="Google Shape;168;p1"/>
          <p:cNvSpPr txBox="1"/>
          <p:nvPr/>
        </p:nvSpPr>
        <p:spPr>
          <a:xfrm>
            <a:off x="-29447" y="2816905"/>
            <a:ext cx="211755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Средняя заработная плата в регионе </a:t>
            </a:r>
            <a:r>
              <a:rPr b="1" i="0" lang="ru-RU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49075</a:t>
            </a:r>
            <a:r>
              <a:rPr b="0" i="0" lang="ru-RU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руб.</a:t>
            </a:r>
            <a:endParaRPr/>
          </a:p>
        </p:txBody>
      </p:sp>
      <p:sp>
        <p:nvSpPr>
          <p:cNvPr id="169" name="Google Shape;169;p1"/>
          <p:cNvSpPr txBox="1"/>
          <p:nvPr/>
        </p:nvSpPr>
        <p:spPr>
          <a:xfrm>
            <a:off x="331530" y="4030925"/>
            <a:ext cx="1390787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«Билет в будущее», «Моя первая профессия»</a:t>
            </a:r>
            <a:endParaRPr/>
          </a:p>
        </p:txBody>
      </p:sp>
      <p:sp>
        <p:nvSpPr>
          <p:cNvPr id="170" name="Google Shape;170;p1"/>
          <p:cNvSpPr txBox="1"/>
          <p:nvPr/>
        </p:nvSpPr>
        <p:spPr>
          <a:xfrm>
            <a:off x="2110475" y="3623073"/>
            <a:ext cx="1385389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Стипендия получение ДПО</a:t>
            </a:r>
            <a:endParaRPr/>
          </a:p>
        </p:txBody>
      </p:sp>
      <p:sp>
        <p:nvSpPr>
          <p:cNvPr id="171" name="Google Shape;171;p1"/>
          <p:cNvSpPr txBox="1"/>
          <p:nvPr/>
        </p:nvSpPr>
        <p:spPr>
          <a:xfrm>
            <a:off x="3500621" y="3143035"/>
            <a:ext cx="1385389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Наличие среднего профессионального образования</a:t>
            </a:r>
            <a:endParaRPr/>
          </a:p>
        </p:txBody>
      </p:sp>
      <p:sp>
        <p:nvSpPr>
          <p:cNvPr id="172" name="Google Shape;172;p1"/>
          <p:cNvSpPr txBox="1"/>
          <p:nvPr/>
        </p:nvSpPr>
        <p:spPr>
          <a:xfrm>
            <a:off x="7540354" y="2185778"/>
            <a:ext cx="1278497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Получение высшего образования</a:t>
            </a:r>
            <a:endParaRPr/>
          </a:p>
        </p:txBody>
      </p:sp>
      <p:sp>
        <p:nvSpPr>
          <p:cNvPr id="173" name="Google Shape;173;p1"/>
          <p:cNvSpPr txBox="1"/>
          <p:nvPr/>
        </p:nvSpPr>
        <p:spPr>
          <a:xfrm>
            <a:off x="9177968" y="1889201"/>
            <a:ext cx="1262549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Наличие высшего образования</a:t>
            </a:r>
            <a:endParaRPr/>
          </a:p>
        </p:txBody>
      </p:sp>
      <p:sp>
        <p:nvSpPr>
          <p:cNvPr id="174" name="Google Shape;174;p1"/>
          <p:cNvSpPr/>
          <p:nvPr/>
        </p:nvSpPr>
        <p:spPr>
          <a:xfrm>
            <a:off x="180171" y="3874630"/>
            <a:ext cx="1549667" cy="833335"/>
          </a:xfrm>
          <a:prstGeom prst="halfFrame">
            <a:avLst>
              <a:gd fmla="val 16384" name="adj1"/>
              <a:gd fmla="val 17514" name="adj2"/>
            </a:avLst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5" name="Google Shape;175;p1"/>
          <p:cNvSpPr/>
          <p:nvPr/>
        </p:nvSpPr>
        <p:spPr>
          <a:xfrm>
            <a:off x="1913728" y="3419786"/>
            <a:ext cx="1300241" cy="851864"/>
          </a:xfrm>
          <a:prstGeom prst="halfFrame">
            <a:avLst>
              <a:gd fmla="val 16384" name="adj1"/>
              <a:gd fmla="val 17514" name="adj2"/>
            </a:avLst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6" name="Google Shape;176;p1"/>
          <p:cNvSpPr/>
          <p:nvPr/>
        </p:nvSpPr>
        <p:spPr>
          <a:xfrm>
            <a:off x="3303605" y="2954889"/>
            <a:ext cx="1549667" cy="851864"/>
          </a:xfrm>
          <a:prstGeom prst="halfFrame">
            <a:avLst>
              <a:gd fmla="val 16384" name="adj1"/>
              <a:gd fmla="val 17514" name="adj2"/>
            </a:avLst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7" name="Google Shape;177;p1"/>
          <p:cNvSpPr/>
          <p:nvPr/>
        </p:nvSpPr>
        <p:spPr>
          <a:xfrm>
            <a:off x="5170036" y="2485860"/>
            <a:ext cx="1731724" cy="810253"/>
          </a:xfrm>
          <a:prstGeom prst="halfFrame">
            <a:avLst>
              <a:gd fmla="val 16384" name="adj1"/>
              <a:gd fmla="val 17514" name="adj2"/>
            </a:avLst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8" name="Google Shape;178;p1"/>
          <p:cNvSpPr/>
          <p:nvPr/>
        </p:nvSpPr>
        <p:spPr>
          <a:xfrm>
            <a:off x="7155514" y="2050234"/>
            <a:ext cx="1676412" cy="851864"/>
          </a:xfrm>
          <a:prstGeom prst="halfFrame">
            <a:avLst>
              <a:gd fmla="val 16384" name="adj1"/>
              <a:gd fmla="val 17514" name="adj2"/>
            </a:avLst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9" name="Google Shape;179;p1"/>
          <p:cNvSpPr/>
          <p:nvPr/>
        </p:nvSpPr>
        <p:spPr>
          <a:xfrm>
            <a:off x="8945674" y="1599781"/>
            <a:ext cx="1549667" cy="851864"/>
          </a:xfrm>
          <a:prstGeom prst="halfFrame">
            <a:avLst>
              <a:gd fmla="val 16384" name="adj1"/>
              <a:gd fmla="val 17514" name="adj2"/>
            </a:avLst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0" name="Google Shape;180;p1"/>
          <p:cNvSpPr/>
          <p:nvPr/>
        </p:nvSpPr>
        <p:spPr>
          <a:xfrm rot="-5400000">
            <a:off x="1492335" y="3544496"/>
            <a:ext cx="238267" cy="210315"/>
          </a:xfrm>
          <a:prstGeom prst="rtTriangle">
            <a:avLst/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1" name="Google Shape;181;p1"/>
          <p:cNvSpPr/>
          <p:nvPr/>
        </p:nvSpPr>
        <p:spPr>
          <a:xfrm rot="-5400000">
            <a:off x="2958381" y="3107380"/>
            <a:ext cx="238267" cy="210315"/>
          </a:xfrm>
          <a:prstGeom prst="rtTriangle">
            <a:avLst/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2" name="Google Shape;182;p1"/>
          <p:cNvSpPr/>
          <p:nvPr/>
        </p:nvSpPr>
        <p:spPr>
          <a:xfrm rot="-5400000">
            <a:off x="4629029" y="2641907"/>
            <a:ext cx="238267" cy="210315"/>
          </a:xfrm>
          <a:prstGeom prst="rtTriangle">
            <a:avLst/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3" name="Google Shape;183;p1"/>
          <p:cNvSpPr/>
          <p:nvPr/>
        </p:nvSpPr>
        <p:spPr>
          <a:xfrm rot="-5400000">
            <a:off x="6663346" y="2214930"/>
            <a:ext cx="238267" cy="210315"/>
          </a:xfrm>
          <a:prstGeom prst="rtTriangle">
            <a:avLst/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4" name="Google Shape;184;p1"/>
          <p:cNvSpPr/>
          <p:nvPr/>
        </p:nvSpPr>
        <p:spPr>
          <a:xfrm rot="-5400000">
            <a:off x="8605236" y="1775158"/>
            <a:ext cx="238267" cy="210315"/>
          </a:xfrm>
          <a:prstGeom prst="rtTriangle">
            <a:avLst/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5" name="Google Shape;185;p1"/>
          <p:cNvSpPr txBox="1"/>
          <p:nvPr/>
        </p:nvSpPr>
        <p:spPr>
          <a:xfrm>
            <a:off x="241280" y="3355446"/>
            <a:ext cx="115389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Абитуриент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14-15 лет</a:t>
            </a:r>
            <a:endParaRPr/>
          </a:p>
        </p:txBody>
      </p:sp>
      <p:sp>
        <p:nvSpPr>
          <p:cNvPr id="186" name="Google Shape;186;p1"/>
          <p:cNvSpPr txBox="1"/>
          <p:nvPr/>
        </p:nvSpPr>
        <p:spPr>
          <a:xfrm>
            <a:off x="2023544" y="2958121"/>
            <a:ext cx="81974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Студент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15-18 лет</a:t>
            </a:r>
            <a:endParaRPr/>
          </a:p>
        </p:txBody>
      </p:sp>
      <p:sp>
        <p:nvSpPr>
          <p:cNvPr id="187" name="Google Shape;187;p1"/>
          <p:cNvSpPr txBox="1"/>
          <p:nvPr/>
        </p:nvSpPr>
        <p:spPr>
          <a:xfrm>
            <a:off x="3008840" y="2264212"/>
            <a:ext cx="190995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Монтер пути,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сигналист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19 лет</a:t>
            </a:r>
            <a:endParaRPr/>
          </a:p>
        </p:txBody>
      </p:sp>
      <p:sp>
        <p:nvSpPr>
          <p:cNvPr id="188" name="Google Shape;188;p1"/>
          <p:cNvSpPr txBox="1"/>
          <p:nvPr/>
        </p:nvSpPr>
        <p:spPr>
          <a:xfrm>
            <a:off x="4991614" y="1818684"/>
            <a:ext cx="1877867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Бригадир,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контролер пути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 лет</a:t>
            </a:r>
            <a:endParaRPr/>
          </a:p>
        </p:txBody>
      </p:sp>
      <p:sp>
        <p:nvSpPr>
          <p:cNvPr id="189" name="Google Shape;189;p1"/>
          <p:cNvSpPr txBox="1"/>
          <p:nvPr/>
        </p:nvSpPr>
        <p:spPr>
          <a:xfrm>
            <a:off x="7061901" y="1218822"/>
            <a:ext cx="173012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Дорожный мастер, начальник участка производства пути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23 -25 года</a:t>
            </a:r>
            <a:endParaRPr/>
          </a:p>
        </p:txBody>
      </p:sp>
      <p:sp>
        <p:nvSpPr>
          <p:cNvPr id="190" name="Google Shape;190;p1"/>
          <p:cNvSpPr txBox="1"/>
          <p:nvPr/>
        </p:nvSpPr>
        <p:spPr>
          <a:xfrm>
            <a:off x="3533559" y="3984135"/>
            <a:ext cx="5032127" cy="21236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 О Д Д Е Р Ж К А  О Т  Т Е Х Н И К У М А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Практико – ориентированный подход к обучению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Квалифицированный преподавательский состав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Практическая подготовка обучающихся в рамках индивидуального обучения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Гарантированное трудоустройство  по целевому договору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Обучение на базе собственных мастерских, оснащенных современным высокотехнологичным оборудованием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Возможность получения дополнительного профессионального образования</a:t>
            </a:r>
            <a:endParaRPr/>
          </a:p>
        </p:txBody>
      </p:sp>
      <p:sp>
        <p:nvSpPr>
          <p:cNvPr id="191" name="Google Shape;191;p1"/>
          <p:cNvSpPr/>
          <p:nvPr/>
        </p:nvSpPr>
        <p:spPr>
          <a:xfrm>
            <a:off x="7165891" y="3261854"/>
            <a:ext cx="1960324" cy="315865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Повышение квалификации</a:t>
            </a:r>
            <a:endParaRPr/>
          </a:p>
        </p:txBody>
      </p:sp>
      <p:sp>
        <p:nvSpPr>
          <p:cNvPr id="192" name="Google Shape;192;p1"/>
          <p:cNvSpPr/>
          <p:nvPr/>
        </p:nvSpPr>
        <p:spPr>
          <a:xfrm>
            <a:off x="9592000" y="2940722"/>
            <a:ext cx="1960324" cy="315865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Высшее образование</a:t>
            </a:r>
            <a:endParaRPr/>
          </a:p>
        </p:txBody>
      </p:sp>
      <p:sp>
        <p:nvSpPr>
          <p:cNvPr id="193" name="Google Shape;193;p1"/>
          <p:cNvSpPr txBox="1"/>
          <p:nvPr/>
        </p:nvSpPr>
        <p:spPr>
          <a:xfrm>
            <a:off x="9005561" y="3714050"/>
            <a:ext cx="3076007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Луганский филиал Федерального государственного унитарного предприятия «Железные дороги Новороссии»</a:t>
            </a:r>
            <a:endParaRPr/>
          </a:p>
        </p:txBody>
      </p:sp>
      <p:pic>
        <p:nvPicPr>
          <p:cNvPr id="194" name="Google Shape;194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343581" y="5018286"/>
            <a:ext cx="1002073" cy="9824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973299" y="4893443"/>
            <a:ext cx="2947390" cy="1657088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p1"/>
          <p:cNvSpPr txBox="1"/>
          <p:nvPr/>
        </p:nvSpPr>
        <p:spPr>
          <a:xfrm>
            <a:off x="5384787" y="2602016"/>
            <a:ext cx="1385389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Наличие среднего профессионального образования</a:t>
            </a:r>
            <a:endParaRPr/>
          </a:p>
        </p:txBody>
      </p:sp>
      <p:sp>
        <p:nvSpPr>
          <p:cNvPr id="197" name="Google Shape;197;p1"/>
          <p:cNvSpPr txBox="1"/>
          <p:nvPr/>
        </p:nvSpPr>
        <p:spPr>
          <a:xfrm>
            <a:off x="10495341" y="923326"/>
            <a:ext cx="173012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Начальник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Дистанции пути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30 лет</a:t>
            </a:r>
            <a:endParaRPr/>
          </a:p>
        </p:txBody>
      </p:sp>
      <p:sp>
        <p:nvSpPr>
          <p:cNvPr id="198" name="Google Shape;198;p1"/>
          <p:cNvSpPr/>
          <p:nvPr/>
        </p:nvSpPr>
        <p:spPr>
          <a:xfrm rot="-5400000">
            <a:off x="10254642" y="1303544"/>
            <a:ext cx="238267" cy="210315"/>
          </a:xfrm>
          <a:prstGeom prst="rtTriangle">
            <a:avLst/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99" name="Google Shape;199;p1"/>
          <p:cNvSpPr/>
          <p:nvPr/>
        </p:nvSpPr>
        <p:spPr>
          <a:xfrm>
            <a:off x="10658500" y="1581192"/>
            <a:ext cx="1350177" cy="851864"/>
          </a:xfrm>
          <a:prstGeom prst="halfFrame">
            <a:avLst>
              <a:gd fmla="val 16384" name="adj1"/>
              <a:gd fmla="val 17514" name="adj2"/>
            </a:avLst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00" name="Google Shape;200;p1"/>
          <p:cNvSpPr txBox="1"/>
          <p:nvPr/>
        </p:nvSpPr>
        <p:spPr>
          <a:xfrm>
            <a:off x="8716871" y="815303"/>
            <a:ext cx="173012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Заместитель начальника дистанции пути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27 лет</a:t>
            </a:r>
            <a:endParaRPr/>
          </a:p>
        </p:txBody>
      </p:sp>
      <p:sp>
        <p:nvSpPr>
          <p:cNvPr id="201" name="Google Shape;201;p1"/>
          <p:cNvSpPr txBox="1"/>
          <p:nvPr/>
        </p:nvSpPr>
        <p:spPr>
          <a:xfrm>
            <a:off x="10849033" y="1820365"/>
            <a:ext cx="1262549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Наличие высшего образования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Легкий дым">
  <a:themeElements>
    <a:clrScheme name="Легкий дым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2024-05-30T10:09:54Z</dcterms:created>
  <dc:creator>User</dc:creator>
</cp:coreProperties>
</file>