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Vwl42pyBTr1KILbf9IDweW6Rj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с подписью">
  <p:cSld name="Цитата с подписью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6" name="Google Shape;46;p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47" name="Google Shape;47;p3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2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12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10" name="Google Shape;110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2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2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подпись">
  <p:cSld name="Заголовок и подпись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3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7" name="Google Shape;117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3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3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арточка имени">
  <p:cSld name="Карточка имени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4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4" name="Google Shape;124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карточки имени">
  <p:cSld name="Цитата карточки имени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5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1" name="Google Shape;131;p15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2" name="Google Shape;132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6" name="Google Shape;136;p15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15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Истина или ложь">
  <p:cSld name="Истина или ложь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6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6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1" name="Google Shape;141;p16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2" name="Google Shape;142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6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6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7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9" name="Google Shape;149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8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6" name="Google Shape;156;p1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1" name="Google Shape;51;p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5" name="Google Shape;65;p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80" name="Google Shape;80;p8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82" name="Google Shape;82;p8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83" name="Google Shape;83;p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1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01" name="Google Shape;101;p11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2" name="Google Shape;102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1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2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" name="Google Shape;8;p2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2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" name="Google Shape;10;p2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" name="Google Shape;19;p2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2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Google Shape;32;p2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4" name="Google Shape;34;p2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DDE6C3"/>
            </a:gs>
            <a:gs pos="21000">
              <a:srgbClr val="DDE6C3"/>
            </a:gs>
            <a:gs pos="100000">
              <a:srgbClr val="42BAEF"/>
            </a:gs>
          </a:gsLst>
          <a:path path="circle">
            <a:fillToRect l="100%" t="100%"/>
          </a:path>
          <a:tileRect b="-100%" r="-100%"/>
        </a:gra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280" y="0"/>
            <a:ext cx="1259051" cy="1259051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"/>
          <p:cNvSpPr txBox="1"/>
          <p:nvPr>
            <p:ph type="title"/>
          </p:nvPr>
        </p:nvSpPr>
        <p:spPr>
          <a:xfrm>
            <a:off x="2316726" y="159611"/>
            <a:ext cx="6567392" cy="1353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Times New Roman"/>
              <a:buNone/>
            </a:pP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КАРЬЕРНАЯ КАРТА ВЫПУСКНИКА</a:t>
            </a:r>
            <a:b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23.02.07 </a:t>
            </a: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Техническое обслуживание и ремонт автотранспортных средств</a:t>
            </a:r>
            <a:b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(квалификация – специалист)</a:t>
            </a:r>
            <a:b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1600">
                <a:latin typeface="Times New Roman"/>
                <a:ea typeface="Times New Roman"/>
                <a:cs typeface="Times New Roman"/>
                <a:sym typeface="Times New Roman"/>
              </a:rPr>
              <a:t>Срок обучения 3 года 10 месяцев</a:t>
            </a:r>
            <a:endParaRPr/>
          </a:p>
        </p:txBody>
      </p:sp>
      <p:sp>
        <p:nvSpPr>
          <p:cNvPr id="166" name="Google Shape;166;p1"/>
          <p:cNvSpPr txBox="1"/>
          <p:nvPr>
            <p:ph idx="1" type="body"/>
          </p:nvPr>
        </p:nvSpPr>
        <p:spPr>
          <a:xfrm>
            <a:off x="54806" y="1348466"/>
            <a:ext cx="6144267" cy="9942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ru-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Область профессиональной деятельности: </a:t>
            </a:r>
            <a:r>
              <a:rPr lang="ru-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транспорт, сервис, оказание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Услуг населению (техническое обслуживание, ремонт, предоставление персональных услуг и прочее)</a:t>
            </a:r>
            <a:endParaRPr/>
          </a:p>
        </p:txBody>
      </p:sp>
      <p:sp>
        <p:nvSpPr>
          <p:cNvPr id="167" name="Google Shape;167;p1"/>
          <p:cNvSpPr txBox="1"/>
          <p:nvPr>
            <p:ph idx="2" type="body"/>
          </p:nvPr>
        </p:nvSpPr>
        <p:spPr>
          <a:xfrm>
            <a:off x="31922" y="5154376"/>
            <a:ext cx="2261921" cy="10694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293801, Луганская Народная Республика, г.о. город Кировск,   г. Кировск, ул. Правды, д. 10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Тел:4-11-86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https://kirtteh.ru/</a:t>
            </a:r>
            <a:endParaRPr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54805" y="2342670"/>
            <a:ext cx="211755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Средняя заработная плата в регионе </a:t>
            </a:r>
            <a:r>
              <a:rPr b="1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49075</a:t>
            </a:r>
            <a:r>
              <a:rPr b="0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руб.</a:t>
            </a:r>
            <a:endParaRPr/>
          </a:p>
        </p:txBody>
      </p:sp>
      <p:sp>
        <p:nvSpPr>
          <p:cNvPr id="169" name="Google Shape;169;p1"/>
          <p:cNvSpPr txBox="1"/>
          <p:nvPr/>
        </p:nvSpPr>
        <p:spPr>
          <a:xfrm>
            <a:off x="393804" y="4064730"/>
            <a:ext cx="1390787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«Билет в будущее», «Моя первая профессия»</a:t>
            </a:r>
            <a:endParaRPr/>
          </a:p>
        </p:txBody>
      </p:sp>
      <p:sp>
        <p:nvSpPr>
          <p:cNvPr id="170" name="Google Shape;170;p1"/>
          <p:cNvSpPr txBox="1"/>
          <p:nvPr/>
        </p:nvSpPr>
        <p:spPr>
          <a:xfrm>
            <a:off x="1975954" y="3620941"/>
            <a:ext cx="138538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Стипендия получение ДПО</a:t>
            </a:r>
            <a:endParaRPr/>
          </a:p>
        </p:txBody>
      </p:sp>
      <p:sp>
        <p:nvSpPr>
          <p:cNvPr id="171" name="Google Shape;171;p1"/>
          <p:cNvSpPr txBox="1"/>
          <p:nvPr/>
        </p:nvSpPr>
        <p:spPr>
          <a:xfrm>
            <a:off x="3644733" y="3117179"/>
            <a:ext cx="138538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Исполнение воинского долга</a:t>
            </a:r>
            <a:endParaRPr/>
          </a:p>
        </p:txBody>
      </p:sp>
      <p:sp>
        <p:nvSpPr>
          <p:cNvPr id="172" name="Google Shape;172;p1"/>
          <p:cNvSpPr txBox="1"/>
          <p:nvPr/>
        </p:nvSpPr>
        <p:spPr>
          <a:xfrm>
            <a:off x="5398331" y="2687195"/>
            <a:ext cx="92690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32000</a:t>
            </a:r>
            <a:endParaRPr/>
          </a:p>
        </p:txBody>
      </p:sp>
      <p:sp>
        <p:nvSpPr>
          <p:cNvPr id="173" name="Google Shape;173;p1"/>
          <p:cNvSpPr txBox="1"/>
          <p:nvPr/>
        </p:nvSpPr>
        <p:spPr>
          <a:xfrm>
            <a:off x="6990446" y="2348158"/>
            <a:ext cx="758294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45000</a:t>
            </a:r>
            <a:endParaRPr/>
          </a:p>
        </p:txBody>
      </p:sp>
      <p:sp>
        <p:nvSpPr>
          <p:cNvPr id="174" name="Google Shape;174;p1"/>
          <p:cNvSpPr txBox="1"/>
          <p:nvPr/>
        </p:nvSpPr>
        <p:spPr>
          <a:xfrm>
            <a:off x="8576422" y="1927855"/>
            <a:ext cx="87202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60000</a:t>
            </a:r>
            <a:endParaRPr/>
          </a:p>
        </p:txBody>
      </p:sp>
      <p:sp>
        <p:nvSpPr>
          <p:cNvPr id="175" name="Google Shape;175;p1"/>
          <p:cNvSpPr txBox="1"/>
          <p:nvPr/>
        </p:nvSpPr>
        <p:spPr>
          <a:xfrm>
            <a:off x="10282804" y="1513040"/>
            <a:ext cx="822116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75000</a:t>
            </a:r>
            <a:endParaRPr/>
          </a:p>
        </p:txBody>
      </p:sp>
      <p:sp>
        <p:nvSpPr>
          <p:cNvPr id="176" name="Google Shape;176;p1"/>
          <p:cNvSpPr/>
          <p:nvPr/>
        </p:nvSpPr>
        <p:spPr>
          <a:xfrm>
            <a:off x="234924" y="3891426"/>
            <a:ext cx="1549667" cy="833335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7" name="Google Shape;177;p1"/>
          <p:cNvSpPr/>
          <p:nvPr/>
        </p:nvSpPr>
        <p:spPr>
          <a:xfrm>
            <a:off x="1811676" y="3424249"/>
            <a:ext cx="154966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8" name="Google Shape;178;p1"/>
          <p:cNvSpPr/>
          <p:nvPr/>
        </p:nvSpPr>
        <p:spPr>
          <a:xfrm>
            <a:off x="3480455" y="2972874"/>
            <a:ext cx="154966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9" name="Google Shape;179;p1"/>
          <p:cNvSpPr/>
          <p:nvPr/>
        </p:nvSpPr>
        <p:spPr>
          <a:xfrm>
            <a:off x="5106695" y="2543678"/>
            <a:ext cx="1549667" cy="810253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0" name="Google Shape;180;p1"/>
          <p:cNvSpPr/>
          <p:nvPr/>
        </p:nvSpPr>
        <p:spPr>
          <a:xfrm>
            <a:off x="6744483" y="2096941"/>
            <a:ext cx="154966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1"/>
          <p:cNvSpPr/>
          <p:nvPr/>
        </p:nvSpPr>
        <p:spPr>
          <a:xfrm>
            <a:off x="8369362" y="1581150"/>
            <a:ext cx="154966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2" name="Google Shape;182;p1"/>
          <p:cNvSpPr/>
          <p:nvPr/>
        </p:nvSpPr>
        <p:spPr>
          <a:xfrm>
            <a:off x="9994241" y="1155218"/>
            <a:ext cx="1549667" cy="851864"/>
          </a:xfrm>
          <a:prstGeom prst="halfFrame">
            <a:avLst>
              <a:gd fmla="val 16384" name="adj1"/>
              <a:gd fmla="val 17514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3" name="Google Shape;183;p1"/>
          <p:cNvSpPr/>
          <p:nvPr/>
        </p:nvSpPr>
        <p:spPr>
          <a:xfrm rot="-5400000">
            <a:off x="1381197" y="3552751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1"/>
          <p:cNvSpPr/>
          <p:nvPr/>
        </p:nvSpPr>
        <p:spPr>
          <a:xfrm rot="-5400000">
            <a:off x="2944320" y="3131155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5" name="Google Shape;185;p1"/>
          <p:cNvSpPr/>
          <p:nvPr/>
        </p:nvSpPr>
        <p:spPr>
          <a:xfrm rot="-5400000">
            <a:off x="4656439" y="2659168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6" name="Google Shape;186;p1"/>
          <p:cNvSpPr/>
          <p:nvPr/>
        </p:nvSpPr>
        <p:spPr>
          <a:xfrm rot="-5400000">
            <a:off x="6422452" y="2186525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7" name="Google Shape;187;p1"/>
          <p:cNvSpPr/>
          <p:nvPr/>
        </p:nvSpPr>
        <p:spPr>
          <a:xfrm rot="-5400000">
            <a:off x="8007741" y="1782791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8" name="Google Shape;188;p1"/>
          <p:cNvSpPr/>
          <p:nvPr/>
        </p:nvSpPr>
        <p:spPr>
          <a:xfrm rot="-5400000">
            <a:off x="9669449" y="1268181"/>
            <a:ext cx="238267" cy="210315"/>
          </a:xfrm>
          <a:prstGeom prst="rtTriangle">
            <a:avLst/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9" name="Google Shape;189;p1"/>
          <p:cNvSpPr txBox="1"/>
          <p:nvPr/>
        </p:nvSpPr>
        <p:spPr>
          <a:xfrm>
            <a:off x="241280" y="3355446"/>
            <a:ext cx="11538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Абитуриент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14-15 лет</a:t>
            </a:r>
            <a:endParaRPr/>
          </a:p>
        </p:txBody>
      </p:sp>
      <p:sp>
        <p:nvSpPr>
          <p:cNvPr id="190" name="Google Shape;190;p1"/>
          <p:cNvSpPr txBox="1"/>
          <p:nvPr/>
        </p:nvSpPr>
        <p:spPr>
          <a:xfrm>
            <a:off x="1757960" y="2940722"/>
            <a:ext cx="11538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Студент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15-18 лет</a:t>
            </a:r>
            <a:endParaRPr/>
          </a:p>
        </p:txBody>
      </p:sp>
      <p:sp>
        <p:nvSpPr>
          <p:cNvPr id="191" name="Google Shape;191;p1"/>
          <p:cNvSpPr txBox="1"/>
          <p:nvPr/>
        </p:nvSpPr>
        <p:spPr>
          <a:xfrm>
            <a:off x="3533559" y="2322026"/>
            <a:ext cx="115389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Служба в рядах РА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 лет</a:t>
            </a:r>
            <a:endParaRPr/>
          </a:p>
        </p:txBody>
      </p:sp>
      <p:sp>
        <p:nvSpPr>
          <p:cNvPr id="192" name="Google Shape;192;p1"/>
          <p:cNvSpPr txBox="1"/>
          <p:nvPr/>
        </p:nvSpPr>
        <p:spPr>
          <a:xfrm>
            <a:off x="5034908" y="1940360"/>
            <a:ext cx="179083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Техник по ремонту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автомобилей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 лет</a:t>
            </a:r>
            <a:endParaRPr/>
          </a:p>
        </p:txBody>
      </p:sp>
      <p:sp>
        <p:nvSpPr>
          <p:cNvPr id="193" name="Google Shape;193;p1"/>
          <p:cNvSpPr txBox="1"/>
          <p:nvPr/>
        </p:nvSpPr>
        <p:spPr>
          <a:xfrm>
            <a:off x="6893234" y="1481063"/>
            <a:ext cx="12658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Руководитель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 лет</a:t>
            </a:r>
            <a:endParaRPr/>
          </a:p>
        </p:txBody>
      </p:sp>
      <p:sp>
        <p:nvSpPr>
          <p:cNvPr id="194" name="Google Shape;194;p1"/>
          <p:cNvSpPr txBox="1"/>
          <p:nvPr/>
        </p:nvSpPr>
        <p:spPr>
          <a:xfrm>
            <a:off x="8565686" y="770721"/>
            <a:ext cx="115389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Заместитель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руководителя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автоцентра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28 лет</a:t>
            </a:r>
            <a:endParaRPr/>
          </a:p>
        </p:txBody>
      </p:sp>
      <p:sp>
        <p:nvSpPr>
          <p:cNvPr id="195" name="Google Shape;195;p1"/>
          <p:cNvSpPr txBox="1"/>
          <p:nvPr/>
        </p:nvSpPr>
        <p:spPr>
          <a:xfrm>
            <a:off x="10192127" y="508887"/>
            <a:ext cx="115389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компании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35 лет</a:t>
            </a:r>
            <a:endParaRPr/>
          </a:p>
        </p:txBody>
      </p:sp>
      <p:sp>
        <p:nvSpPr>
          <p:cNvPr id="196" name="Google Shape;196;p1"/>
          <p:cNvSpPr txBox="1"/>
          <p:nvPr/>
        </p:nvSpPr>
        <p:spPr>
          <a:xfrm>
            <a:off x="3533559" y="3984135"/>
            <a:ext cx="5032127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 О Д Д Е Р Ж К А  О Т  Т Е Х Н И К У М А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Практико – ориентированный подход к обучению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Квалифицированный преподавательский состав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Практическая подготовка обучающихся в рамках индивидуального обучения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Гарантированное трудоустройство  по целевому договору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Обучение на базе собственных мастерских, оснащенных современным высокотехнологичным оборудованием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Возможность получения дополнительного профессионального образования</a:t>
            </a:r>
            <a:endParaRPr/>
          </a:p>
        </p:txBody>
      </p:sp>
      <p:sp>
        <p:nvSpPr>
          <p:cNvPr id="197" name="Google Shape;197;p1"/>
          <p:cNvSpPr/>
          <p:nvPr/>
        </p:nvSpPr>
        <p:spPr>
          <a:xfrm>
            <a:off x="5030122" y="3424249"/>
            <a:ext cx="1960324" cy="31586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Повышение квалификации</a:t>
            </a:r>
            <a:endParaRPr/>
          </a:p>
        </p:txBody>
      </p:sp>
      <p:sp>
        <p:nvSpPr>
          <p:cNvPr id="198" name="Google Shape;198;p1"/>
          <p:cNvSpPr/>
          <p:nvPr/>
        </p:nvSpPr>
        <p:spPr>
          <a:xfrm>
            <a:off x="6784454" y="2992672"/>
            <a:ext cx="1960324" cy="31586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Высшее образование</a:t>
            </a:r>
            <a:endParaRPr/>
          </a:p>
        </p:txBody>
      </p:sp>
      <p:sp>
        <p:nvSpPr>
          <p:cNvPr id="199" name="Google Shape;199;p1"/>
          <p:cNvSpPr/>
          <p:nvPr/>
        </p:nvSpPr>
        <p:spPr>
          <a:xfrm>
            <a:off x="8884118" y="2443286"/>
            <a:ext cx="2856778" cy="31586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5875">
            <a:solidFill>
              <a:srgbClr val="78230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Дополнительное образование</a:t>
            </a:r>
            <a:endParaRPr/>
          </a:p>
        </p:txBody>
      </p:sp>
      <p:sp>
        <p:nvSpPr>
          <p:cNvPr id="200" name="Google Shape;200;p1"/>
          <p:cNvSpPr txBox="1"/>
          <p:nvPr/>
        </p:nvSpPr>
        <p:spPr>
          <a:xfrm>
            <a:off x="8908991" y="3195355"/>
            <a:ext cx="3076007" cy="1508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ООО «Кировск Транссервис»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ИП «Владимиров Н.В.»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Станции технического обслуживания </a:t>
            </a:r>
            <a:endParaRPr/>
          </a:p>
        </p:txBody>
      </p:sp>
      <p:pic>
        <p:nvPicPr>
          <p:cNvPr id="201" name="Google Shape;20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615425" y="4874414"/>
            <a:ext cx="3076008" cy="1779060"/>
          </a:xfrm>
          <a:prstGeom prst="rect">
            <a:avLst/>
          </a:prstGeom>
          <a:solidFill>
            <a:srgbClr val="93DDD6"/>
          </a:solidFill>
          <a:ln cap="flat" cmpd="sng" w="9525">
            <a:solidFill>
              <a:srgbClr val="C2DFCC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02" name="Google Shape;20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43581" y="5018286"/>
            <a:ext cx="1002073" cy="982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Легкий дым">
  <a:themeElements>
    <a:clrScheme name="Легкий дым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2024-05-30T10:09:54Z</dcterms:created>
  <dc:creator>User</dc:creator>
</cp:coreProperties>
</file>